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8" r:id="rId4"/>
    <p:sldId id="263" r:id="rId5"/>
    <p:sldId id="264" r:id="rId6"/>
    <p:sldId id="266" r:id="rId7"/>
    <p:sldId id="267" r:id="rId8"/>
    <p:sldId id="268" r:id="rId9"/>
    <p:sldId id="280" r:id="rId10"/>
    <p:sldId id="281" r:id="rId11"/>
    <p:sldId id="282" r:id="rId12"/>
    <p:sldId id="283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4" autoAdjust="0"/>
    <p:restoredTop sz="99466" autoAdjust="0"/>
  </p:normalViewPr>
  <p:slideViewPr>
    <p:cSldViewPr>
      <p:cViewPr>
        <p:scale>
          <a:sx n="55" d="100"/>
          <a:sy n="55" d="100"/>
        </p:scale>
        <p:origin x="-177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0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3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2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8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1385-9492-4072-8FB0-DA6FD463F228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CFAF-D93F-42C1-955B-6A0D504D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9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3.jpg"/><Relationship Id="rId4" Type="http://schemas.openxmlformats.org/officeDocument/2006/relationships/image" Target="../media/image4.jpeg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4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6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0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/>
            <a:r>
              <a:rPr lang="ru-RU" sz="1200" b="1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itchFamily="18" charset="0"/>
              </a:rPr>
              <a:t>«Детский сад №64 комбинированного вида с татарским языком воспитания и обучения» Советского района г. Казани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1316" y="1600109"/>
            <a:ext cx="6552728" cy="149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70C0"/>
                </a:solidFill>
                <a:latin typeface="Palatino Linotype" panose="02040502050505030304" pitchFamily="18" charset="0"/>
              </a:rPr>
              <a:t>Дидактическая игра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«ДОМАШНИЕ ЖИВОТНЫЕ»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445224"/>
            <a:ext cx="4341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Palatino Linotype" panose="02040502050505030304" pitchFamily="18" charset="0"/>
              </a:rPr>
              <a:t>Воспитатель: Садыкова Разина </a:t>
            </a:r>
            <a:r>
              <a:rPr lang="ru-RU" sz="16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Рафаиловна</a:t>
            </a:r>
            <a:endParaRPr lang="ru-RU" sz="16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3" t="32943" r="15670" b="4167"/>
          <a:stretch/>
        </p:blipFill>
        <p:spPr bwMode="auto">
          <a:xfrm>
            <a:off x="3006041" y="3096646"/>
            <a:ext cx="327593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33" y="2577750"/>
            <a:ext cx="3728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Palatino Linotype" pitchFamily="18" charset="0"/>
                <a:cs typeface="Times New Roman" pitchFamily="18" charset="0"/>
              </a:rPr>
              <a:t>     </a:t>
            </a:r>
            <a:r>
              <a:rPr lang="ru-RU" sz="3600" dirty="0">
                <a:latin typeface="Palatino Linotype" pitchFamily="18" charset="0"/>
                <a:cs typeface="Times New Roman" pitchFamily="18" charset="0"/>
              </a:rPr>
              <a:t> КТО </a:t>
            </a:r>
          </a:p>
          <a:p>
            <a:r>
              <a:rPr lang="ru-RU" sz="3600" dirty="0">
                <a:latin typeface="Palatino Linotype" pitchFamily="18" charset="0"/>
                <a:cs typeface="Times New Roman" pitchFamily="18" charset="0"/>
              </a:rPr>
              <a:t>   ЛИШНИЙ?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878" y="478274"/>
            <a:ext cx="204893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885" y="4896163"/>
            <a:ext cx="2303925" cy="147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308" y="478274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985" y="4829685"/>
            <a:ext cx="245872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97" y="4741943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9116" y="2708920"/>
            <a:ext cx="204893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97" y="2577750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87" y="478274"/>
            <a:ext cx="240809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33" y="2577750"/>
            <a:ext cx="3728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Palatino Linotype" pitchFamily="18" charset="0"/>
                <a:cs typeface="Times New Roman" pitchFamily="18" charset="0"/>
              </a:rPr>
              <a:t>     </a:t>
            </a:r>
            <a:r>
              <a:rPr lang="ru-RU" sz="3600" dirty="0">
                <a:latin typeface="Palatino Linotype" pitchFamily="18" charset="0"/>
                <a:cs typeface="Times New Roman" pitchFamily="18" charset="0"/>
              </a:rPr>
              <a:t> КТО </a:t>
            </a:r>
          </a:p>
          <a:p>
            <a:r>
              <a:rPr lang="ru-RU" sz="3600" dirty="0">
                <a:latin typeface="Palatino Linotype" pitchFamily="18" charset="0"/>
                <a:cs typeface="Times New Roman" pitchFamily="18" charset="0"/>
              </a:rPr>
              <a:t>   ЛИШНИЙ?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845" y="4754795"/>
            <a:ext cx="2235654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243" y="466276"/>
            <a:ext cx="2215409" cy="14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49" y="435819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3" y="4741943"/>
            <a:ext cx="245872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989" y="4741943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360" y="2577750"/>
            <a:ext cx="2294139" cy="15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3" y="435819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64" y="2577750"/>
            <a:ext cx="240809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6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344" y="2371249"/>
            <a:ext cx="287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Palatino Linotype" pitchFamily="18" charset="0"/>
                <a:cs typeface="Times New Roman" pitchFamily="18" charset="0"/>
              </a:rPr>
              <a:t>ЧЕЙ  </a:t>
            </a:r>
            <a:r>
              <a:rPr lang="ru-RU" sz="2400" dirty="0" smtClean="0">
                <a:latin typeface="Palatino Linotype" pitchFamily="18" charset="0"/>
                <a:cs typeface="Times New Roman" pitchFamily="18" charset="0"/>
              </a:rPr>
              <a:t>МАЛЫШ</a:t>
            </a:r>
            <a:r>
              <a:rPr lang="ru-RU" sz="2400" dirty="0">
                <a:latin typeface="Palatino Linotype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845" y="4754795"/>
            <a:ext cx="2235654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243" y="499266"/>
            <a:ext cx="2215409" cy="140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49" y="435819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3" y="4741943"/>
            <a:ext cx="245872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989" y="4741943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360" y="2577750"/>
            <a:ext cx="2294139" cy="15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3" y="435819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09" y="2577750"/>
            <a:ext cx="2213808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/>
          <a:stretch/>
        </p:blipFill>
        <p:spPr>
          <a:xfrm>
            <a:off x="3851481" y="3018242"/>
            <a:ext cx="1320932" cy="12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199" y="26064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3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Отличный результат !</a:t>
            </a:r>
            <a:endParaRPr lang="ru-RU" sz="123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 algn="ctr"/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19" y="3789040"/>
            <a:ext cx="3247922" cy="283197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5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33" y="2577750"/>
            <a:ext cx="3728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Palatino Linotype" pitchFamily="18" charset="0"/>
                <a:cs typeface="Times New Roman" pitchFamily="18" charset="0"/>
              </a:rPr>
              <a:t>    </a:t>
            </a:r>
            <a:endParaRPr lang="en-US" sz="4000" dirty="0" smtClean="0">
              <a:latin typeface="Palatino Linotype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Palatino Linotype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Palatino Linotype" pitchFamily="18" charset="0"/>
                <a:cs typeface="Times New Roman" pitchFamily="18" charset="0"/>
              </a:rPr>
              <a:t>КОРОВА</a:t>
            </a:r>
            <a:endParaRPr lang="ru-RU" sz="36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18" y="435819"/>
            <a:ext cx="204893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985" y="435819"/>
            <a:ext cx="230392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96" y="2577750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3" y="4741943"/>
            <a:ext cx="245872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989" y="4741943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817" y="4741943"/>
            <a:ext cx="204893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213" y="2598710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320" y="435819"/>
            <a:ext cx="240809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20486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Palatino Linotype" pitchFamily="18" charset="0"/>
                <a:cs typeface="Times New Roman" pitchFamily="18" charset="0"/>
              </a:rPr>
              <a:t>У кого детеныш жеребенок? </a:t>
            </a:r>
            <a:endParaRPr lang="ru-RU" sz="36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79111"/>
            <a:ext cx="2109787" cy="14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7851" y="4999045"/>
            <a:ext cx="2109787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687" y="2878720"/>
            <a:ext cx="2109787" cy="14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03" y="4941168"/>
            <a:ext cx="194385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66" y="4941168"/>
            <a:ext cx="1951566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4656" y="620881"/>
            <a:ext cx="2109787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8444" y="2688862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776" y="577255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1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521" y="3068960"/>
            <a:ext cx="252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Palatino Linotype" pitchFamily="18" charset="0"/>
                <a:cs typeface="Times New Roman" pitchFamily="18" charset="0"/>
              </a:rPr>
              <a:t>Кто лает?</a:t>
            </a:r>
            <a:endParaRPr lang="ru-RU" sz="40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79111"/>
            <a:ext cx="2109787" cy="14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816" y="2822515"/>
            <a:ext cx="1797225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5361" y="569818"/>
            <a:ext cx="2109787" cy="14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03" y="4941168"/>
            <a:ext cx="194385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66" y="5049589"/>
            <a:ext cx="1951566" cy="124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198" y="4941168"/>
            <a:ext cx="2109787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558771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199" y="2719641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4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91066"/>
            <a:ext cx="280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Palatino Linotype" pitchFamily="18" charset="0"/>
                <a:cs typeface="Times New Roman" pitchFamily="18" charset="0"/>
              </a:rPr>
              <a:t>Кто мурлычет?</a:t>
            </a:r>
            <a:endParaRPr lang="ru-RU" sz="36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79111"/>
            <a:ext cx="2109787" cy="14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79" y="593512"/>
            <a:ext cx="2021878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648" y="4965800"/>
            <a:ext cx="2109787" cy="14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616" y="2691065"/>
            <a:ext cx="194385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66" y="4941168"/>
            <a:ext cx="1951566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82" y="2835469"/>
            <a:ext cx="2109787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686" y="4999045"/>
            <a:ext cx="2109787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502" y="518293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1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132856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Palatino Linotype" pitchFamily="18" charset="0"/>
                <a:cs typeface="Times New Roman" pitchFamily="18" charset="0"/>
              </a:rPr>
              <a:t>У кого детеныш крольчонок?</a:t>
            </a:r>
            <a:endParaRPr lang="ru-RU" sz="36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403" y="580586"/>
            <a:ext cx="2109787" cy="14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743" y="580586"/>
            <a:ext cx="1790121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402" y="4992737"/>
            <a:ext cx="2109787" cy="14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03" y="5052053"/>
            <a:ext cx="1943852" cy="12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66" y="4941168"/>
            <a:ext cx="1951566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53" y="2839072"/>
            <a:ext cx="2109787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962" y="547952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470" y="2730233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420888"/>
            <a:ext cx="295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Palatino Linotype" pitchFamily="18" charset="0"/>
                <a:cs typeface="Times New Roman" pitchFamily="18" charset="0"/>
              </a:rPr>
              <a:t>Кто хрюкает?</a:t>
            </a:r>
            <a:endParaRPr lang="ru-RU" sz="36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79111"/>
            <a:ext cx="2109787" cy="140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802935"/>
            <a:ext cx="2109787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4656" y="529818"/>
            <a:ext cx="2109787" cy="14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03" y="4941168"/>
            <a:ext cx="194385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66" y="4941168"/>
            <a:ext cx="1951566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824" y="4941362"/>
            <a:ext cx="2064945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670" y="2802935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776" y="577255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3" y="268886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Palatino Linotype" pitchFamily="18" charset="0"/>
                <a:cs typeface="Times New Roman" pitchFamily="18" charset="0"/>
              </a:rPr>
              <a:t> Кто блеет?</a:t>
            </a:r>
            <a:endParaRPr lang="ru-RU" sz="3600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06558"/>
            <a:ext cx="2109787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15" y="5085037"/>
            <a:ext cx="2027227" cy="134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687" y="2878720"/>
            <a:ext cx="2109787" cy="14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708" y="673838"/>
            <a:ext cx="194385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966" y="4941168"/>
            <a:ext cx="1951566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502" y="673838"/>
            <a:ext cx="2109787" cy="13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8444" y="2688862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179" y="5026432"/>
            <a:ext cx="2109787" cy="140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1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33" y="2577750"/>
            <a:ext cx="37284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Palatino Linotype" pitchFamily="18" charset="0"/>
                <a:cs typeface="Times New Roman" pitchFamily="18" charset="0"/>
              </a:rPr>
              <a:t>     </a:t>
            </a:r>
            <a:r>
              <a:rPr lang="ru-RU" sz="3600" dirty="0">
                <a:latin typeface="Palatino Linotype" pitchFamily="18" charset="0"/>
                <a:cs typeface="Times New Roman" pitchFamily="18" charset="0"/>
              </a:rPr>
              <a:t> КТО </a:t>
            </a:r>
          </a:p>
          <a:p>
            <a:r>
              <a:rPr lang="ru-RU" sz="3600" dirty="0">
                <a:latin typeface="Palatino Linotype" pitchFamily="18" charset="0"/>
                <a:cs typeface="Times New Roman" pitchFamily="18" charset="0"/>
              </a:rPr>
              <a:t>   ЛИШНИЙ?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18" y="435819"/>
            <a:ext cx="204893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985" y="466276"/>
            <a:ext cx="2303925" cy="14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96" y="2577750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13" y="4741943"/>
            <a:ext cx="245872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989" y="4741943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817" y="4741943"/>
            <a:ext cx="204893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213" y="2598710"/>
            <a:ext cx="23059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320" y="435819"/>
            <a:ext cx="2408099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sadykovilnar77@outlook.com</dc:creator>
  <cp:lastModifiedBy>sadykovilnar77@outlook.com</cp:lastModifiedBy>
  <cp:revision>43</cp:revision>
  <dcterms:created xsi:type="dcterms:W3CDTF">2022-05-24T17:19:20Z</dcterms:created>
  <dcterms:modified xsi:type="dcterms:W3CDTF">2022-12-14T10:49:54Z</dcterms:modified>
</cp:coreProperties>
</file>